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9" r:id="rId6"/>
    <p:sldId id="322" r:id="rId7"/>
    <p:sldId id="323" r:id="rId8"/>
    <p:sldId id="318" r:id="rId9"/>
    <p:sldId id="324" r:id="rId10"/>
    <p:sldId id="328" r:id="rId11"/>
    <p:sldId id="327" r:id="rId12"/>
    <p:sldId id="326" r:id="rId13"/>
    <p:sldId id="316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 ABISHEK" initials="A" lastIdx="1" clrIdx="0"/>
  <p:cmAuthor id="2" name="Ace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0066FF"/>
    <a:srgbClr val="FF7C80"/>
    <a:srgbClr val="00FF00"/>
    <a:srgbClr val="D0CB07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3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3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104873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3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04873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3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7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6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3D9A9-E044-4028-91F7-6FD63A2E064B}" type="datetimeFigureOut">
              <a:rPr lang="en-IN" smtClean="0"/>
            </a:fld>
            <a:endParaRPr lang="en-IN"/>
          </a:p>
        </p:txBody>
      </p:sp>
      <p:sp>
        <p:nvSpPr>
          <p:cNvPr id="10486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48610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0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7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7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0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54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5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5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7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5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  <p:sp>
        <p:nvSpPr>
          <p:cNvPr id="1048659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048660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9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9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9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45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4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4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8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4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  <p:sp>
        <p:nvSpPr>
          <p:cNvPr id="1048650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048651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71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71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71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7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1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7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17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5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8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6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7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70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1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82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84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8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1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4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9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1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9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0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1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72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72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4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7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63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4866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6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6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4866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104857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7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858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2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048588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89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0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1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2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3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4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5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6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7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8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48599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8600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601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2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3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104860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60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E3F415-66CE-4411-A110-87AE902831C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ctrTitle"/>
          </p:nvPr>
        </p:nvSpPr>
        <p:spPr>
          <a:xfrm>
            <a:off x="2245360" y="926465"/>
            <a:ext cx="7985760" cy="618490"/>
          </a:xfrm>
        </p:spPr>
        <p:txBody>
          <a:bodyPr>
            <a:noAutofit/>
          </a:bodyPr>
          <a:lstStyle/>
          <a:p>
            <a:pPr algn="ctr"/>
            <a:r>
              <a:rPr lang="en-I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NEXTURN</a:t>
            </a:r>
            <a:br>
              <a:rPr lang="en-IN" alt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IN" sz="32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48613" name="Subtitle 2"/>
          <p:cNvSpPr>
            <a:spLocks noGrp="1"/>
          </p:cNvSpPr>
          <p:nvPr>
            <p:ph type="subTitle" idx="1"/>
          </p:nvPr>
        </p:nvSpPr>
        <p:spPr>
          <a:xfrm>
            <a:off x="723900" y="4828540"/>
            <a:ext cx="11198860" cy="1576705"/>
          </a:xfrm>
        </p:spPr>
        <p:txBody>
          <a:bodyPr>
            <a:noAutofit/>
          </a:bodyPr>
          <a:lstStyle/>
          <a:p>
            <a:pPr algn="r"/>
            <a:r>
              <a:rPr lang="en-IN" sz="1600" b="1" dirty="0"/>
              <a:t>     </a:t>
            </a:r>
            <a:r>
              <a:rPr lang="en-US" altLang="en-IN" sz="1600" b="1" dirty="0"/>
              <a:t> 		                                                         	         </a:t>
            </a:r>
            <a:r>
              <a:rPr lang="en-US" altLang="en-IN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PRESENTED BY</a:t>
            </a:r>
            <a:r>
              <a:rPr lang="en-IN" sz="1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RATNAKUMAR </a:t>
            </a:r>
            <a:endParaRPr lang="en-US" alt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SEENI ARIVAZHAKAN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M. SUNDARAM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MITTA VAMSI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</a:t>
            </a:r>
            <a:endParaRPr lang="en-I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en-IN" sz="1600" b="1" dirty="0"/>
              <a:t>,</a:t>
            </a:r>
            <a:r>
              <a:rPr lang="en-IN" sz="1600" b="1" dirty="0"/>
              <a:t>                                                                                                                                         </a:t>
            </a:r>
            <a:endParaRPr lang="en-IN" sz="1600" b="1" dirty="0"/>
          </a:p>
          <a:p>
            <a:pPr algn="r"/>
            <a:endParaRPr lang="en-IN" sz="1600" b="1" dirty="0"/>
          </a:p>
        </p:txBody>
      </p:sp>
      <p:sp>
        <p:nvSpPr>
          <p:cNvPr id="1048615" name="Text Box 7"/>
          <p:cNvSpPr txBox="1"/>
          <p:nvPr/>
        </p:nvSpPr>
        <p:spPr>
          <a:xfrm>
            <a:off x="2139950" y="1163320"/>
            <a:ext cx="8303260" cy="542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I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ENGINEER YOUR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16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 </a:t>
            </a:r>
            <a:r>
              <a:rPr lang="en-IN" altLang="en-US" sz="1600" b="1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 CLOUD</a:t>
            </a:r>
            <a:endParaRPr lang="en-IN" altLang="en-US" sz="1600" b="1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886585" y="4813935"/>
            <a:ext cx="3960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en-IN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131310" y="1714500"/>
            <a:ext cx="4384675" cy="2930525"/>
          </a:xfrm>
          <a:prstGeom prst="round2DiagRect">
            <a:avLst/>
          </a:prstGeom>
          <a:noFill/>
          <a:ln w="9525"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1886585" y="4813935"/>
            <a:ext cx="4105275" cy="12992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IN" altLang="en-US" sz="16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</a:t>
            </a:r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600" b="1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WEB BASED INTERACTIVE CHATBOT </a:t>
            </a:r>
            <a:endParaRPr lang="en-I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FOR NEX</a:t>
            </a:r>
            <a:r>
              <a:rPr lang="en-IN" altLang="en-US" sz="1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URN</a:t>
            </a:r>
            <a:endParaRPr lang="en-I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1. USING NLP</a:t>
            </a:r>
            <a:endParaRPr lang="en-I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2. USING LLM</a:t>
            </a:r>
            <a:endParaRPr lang="en-I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42253" y="643524"/>
            <a:ext cx="10520136" cy="886306"/>
          </a:xfrm>
        </p:spPr>
        <p:txBody>
          <a:bodyPr>
            <a:noAutofit/>
          </a:bodyPr>
          <a:lstStyle/>
          <a:p>
            <a:r>
              <a:rPr lang="en-I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 using LLM</a:t>
            </a:r>
            <a:endParaRPr lang="en-I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Screenshot 2024-02-13 174323"/>
          <p:cNvPicPr>
            <a:picLocks noChangeAspect="1"/>
          </p:cNvPicPr>
          <p:nvPr/>
        </p:nvPicPr>
        <p:blipFill>
          <a:blip r:embed="rId1"/>
          <a:srcRect l="71780" t="18393" r="1639" b="7369"/>
          <a:stretch>
            <a:fillRect/>
          </a:stretch>
        </p:blipFill>
        <p:spPr>
          <a:xfrm>
            <a:off x="8111490" y="1529715"/>
            <a:ext cx="2952115" cy="4638040"/>
          </a:xfrm>
          <a:prstGeom prst="rect">
            <a:avLst/>
          </a:prstGeom>
        </p:spPr>
      </p:pic>
      <p:pic>
        <p:nvPicPr>
          <p:cNvPr id="5" name="Picture 4" descr="Screenshot 2024-02-13 174141"/>
          <p:cNvPicPr>
            <a:picLocks noChangeAspect="1"/>
          </p:cNvPicPr>
          <p:nvPr/>
        </p:nvPicPr>
        <p:blipFill>
          <a:blip r:embed="rId2"/>
          <a:srcRect l="71764" t="18378" r="1962" b="7369"/>
          <a:stretch>
            <a:fillRect/>
          </a:stretch>
        </p:blipFill>
        <p:spPr>
          <a:xfrm>
            <a:off x="3308985" y="1472565"/>
            <a:ext cx="2952750" cy="46951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2142075" y="682530"/>
            <a:ext cx="8911687" cy="1280890"/>
          </a:xfrm>
        </p:spPr>
        <p:txBody>
          <a:bodyPr/>
          <a:lstStyle/>
          <a:p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TECHNOLOGY STACK</a:t>
            </a:r>
            <a:endParaRPr 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29099" y="1450408"/>
            <a:ext cx="11036383" cy="5362232"/>
          </a:xfrm>
        </p:spPr>
        <p:txBody>
          <a:bodyPr>
            <a:norm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&amp; CSS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defines the structure and to styles the appearance of webpages.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Add interactivity and dynamic behavior to web pages.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Simplifies building interactive web apps using Python scripts.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Simple, readable programming language used for diverse tasks.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Leading AI research organization advancing AI safely.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GPT-3.5 Turbo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Cutting-edge AI model for advanced NLP and generation.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7684652" y="1469384"/>
            <a:ext cx="1153515" cy="12338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/>
          <p:cNvPicPr/>
          <p:nvPr/>
        </p:nvPicPr>
        <p:blipFill>
          <a:blip r:embed="rId2"/>
          <a:srcRect l="9542" t="30508" r="7655" b="22741"/>
          <a:stretch>
            <a:fillRect/>
          </a:stretch>
        </p:blipFill>
        <p:spPr>
          <a:xfrm>
            <a:off x="2124582" y="1469384"/>
            <a:ext cx="3132363" cy="113226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1"/>
          <p:cNvSpPr txBox="1"/>
          <p:nvPr/>
        </p:nvSpPr>
        <p:spPr>
          <a:xfrm>
            <a:off x="6912802" y="1761714"/>
            <a:ext cx="347215" cy="409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3200" dirty="0"/>
              <a:t>+</a:t>
            </a:r>
            <a:endParaRPr lang="en-IN" altLang="en-US" sz="32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rcRect l="17600" t="24989" r="16256" b="24811"/>
          <a:stretch>
            <a:fillRect/>
          </a:stretch>
        </p:blipFill>
        <p:spPr>
          <a:xfrm>
            <a:off x="5495193" y="1228059"/>
            <a:ext cx="1190134" cy="1432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3"/>
          <p:cNvSpPr txBox="1"/>
          <p:nvPr/>
        </p:nvSpPr>
        <p:spPr>
          <a:xfrm>
            <a:off x="9127533" y="1761714"/>
            <a:ext cx="347215" cy="409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3200" dirty="0"/>
              <a:t>+</a:t>
            </a:r>
            <a:endParaRPr lang="en-IN" altLang="en-US" sz="3200" dirty="0"/>
          </a:p>
        </p:txBody>
      </p:sp>
      <p:pic>
        <p:nvPicPr>
          <p:cNvPr id="13" name="Picture 12"/>
          <p:cNvPicPr/>
          <p:nvPr/>
        </p:nvPicPr>
        <p:blipFill>
          <a:blip r:embed="rId4"/>
          <a:srcRect l="24407" t="16204" r="24867" b="16870"/>
          <a:stretch>
            <a:fillRect/>
          </a:stretch>
        </p:blipFill>
        <p:spPr>
          <a:xfrm>
            <a:off x="9687724" y="1552325"/>
            <a:ext cx="1036501" cy="966381"/>
          </a:xfrm>
          <a:prstGeom prst="round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2187575" y="655320"/>
            <a:ext cx="9801225" cy="698500"/>
          </a:xfrm>
        </p:spPr>
        <p:txBody>
          <a:bodyPr/>
          <a:lstStyle/>
          <a:p>
            <a:r>
              <a:rPr lang="en-US" altLang="en-I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NEXT STEPS</a:t>
            </a:r>
            <a:endParaRPr lang="en-US" altLang="en-I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35" name="Content Placeholder 2"/>
          <p:cNvSpPr>
            <a:spLocks noGrp="1"/>
          </p:cNvSpPr>
          <p:nvPr>
            <p:ph idx="1"/>
          </p:nvPr>
        </p:nvSpPr>
        <p:spPr>
          <a:xfrm>
            <a:off x="2830368" y="1816929"/>
            <a:ext cx="7745730" cy="3401695"/>
          </a:xfrm>
        </p:spPr>
        <p:txBody>
          <a:bodyPr>
            <a:noAutofit/>
          </a:bodyPr>
          <a:lstStyle/>
          <a:p>
            <a:pPr algn="just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challenges we have faced mainly involve backend integration, where we have not obtained the desired output, and understanding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also been a hurdle.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future enhancement, we plan to incorporate multimedia and voice support in LLM as well. This would make it even more interactive for users.</a:t>
            </a:r>
            <a:endParaRPr lang="en-I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2188435" y="3316510"/>
            <a:ext cx="9801318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altLang="en-I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3017520" y="3429000"/>
            <a:ext cx="8465185" cy="4737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altLang="en-IN" sz="2200" dirty="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2150953" y="682530"/>
            <a:ext cx="8911687" cy="64912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</a:t>
            </a:r>
            <a:r>
              <a:rPr lang="en-I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OLUTION OVERVIEW</a:t>
            </a:r>
            <a:endParaRPr 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2475791" y="1784412"/>
            <a:ext cx="9133205" cy="459359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web-based chatbot, powered by </a:t>
            </a:r>
            <a:r>
              <a:rPr 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RNN-based Deep Learning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3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models</a:t>
            </a:r>
            <a:r>
              <a:rPr lang="en-IN" alt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targeting small scale or individual organizations and </a:t>
            </a:r>
            <a:r>
              <a:rPr lang="en-IN" altLang="en-US" sz="23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r>
              <a:rPr lang="en-IN" alt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used widely</a:t>
            </a: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serves as an effective tool for providing immediate assistance to users. </a:t>
            </a:r>
            <a:endParaRPr lang="en-US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interacts with users through text or voice on corporate websites, aiming to address frequently asked questions and offer information promptly.</a:t>
            </a:r>
            <a:endParaRPr lang="en-US" sz="23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42253" y="643524"/>
            <a:ext cx="10520136" cy="88630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DESIGN</a:t>
            </a:r>
            <a:r>
              <a:rPr lang="en-I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NLP</a:t>
            </a:r>
            <a:endParaRPr lang="en-I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1"/>
          <p:cNvSpPr/>
          <p:nvPr/>
        </p:nvSpPr>
        <p:spPr>
          <a:xfrm>
            <a:off x="10241280" y="2715895"/>
            <a:ext cx="1559560" cy="12992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82910" y="2672416"/>
            <a:ext cx="1665171" cy="15304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 Engine</a:t>
            </a:r>
            <a:endParaRPr lang="en-US" alt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324248" y="3165776"/>
            <a:ext cx="1917032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324248" y="3714416"/>
            <a:ext cx="19170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18"/>
          <p:cNvSpPr/>
          <p:nvPr/>
        </p:nvSpPr>
        <p:spPr>
          <a:xfrm>
            <a:off x="3646371" y="1684421"/>
            <a:ext cx="1472665" cy="358059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platform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Resides on the System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119036" y="3165776"/>
            <a:ext cx="15400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119036" y="3608538"/>
            <a:ext cx="15400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833134" y="2528554"/>
            <a:ext cx="1148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68223" y="2655035"/>
            <a:ext cx="1307279" cy="15471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390107" y="2849078"/>
            <a:ext cx="124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404712" y="3994484"/>
            <a:ext cx="12416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28090" y="1890964"/>
            <a:ext cx="1059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559535" y="4319638"/>
            <a:ext cx="932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42253" y="643524"/>
            <a:ext cx="10520136" cy="886306"/>
          </a:xfrm>
        </p:spPr>
        <p:txBody>
          <a:bodyPr>
            <a:noAutofit/>
          </a:bodyPr>
          <a:lstStyle/>
          <a:p>
            <a:r>
              <a:rPr lang="en-I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 NLP</a:t>
            </a:r>
            <a:endParaRPr lang="en-I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 2024-02-13 1737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450" y="1529715"/>
            <a:ext cx="8381365" cy="471424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42253" y="643524"/>
            <a:ext cx="10520136" cy="886306"/>
          </a:xfrm>
        </p:spPr>
        <p:txBody>
          <a:bodyPr>
            <a:noAutofit/>
          </a:bodyPr>
          <a:lstStyle/>
          <a:p>
            <a:r>
              <a:rPr lang="en-I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 NLP</a:t>
            </a:r>
            <a:endParaRPr lang="en-I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2024-02-13 173741"/>
          <p:cNvPicPr>
            <a:picLocks noChangeAspect="1"/>
          </p:cNvPicPr>
          <p:nvPr/>
        </p:nvPicPr>
        <p:blipFill>
          <a:blip r:embed="rId1"/>
          <a:srcRect l="71623" t="18503" r="2050" b="7794"/>
          <a:stretch>
            <a:fillRect/>
          </a:stretch>
        </p:blipFill>
        <p:spPr>
          <a:xfrm>
            <a:off x="8049895" y="1529715"/>
            <a:ext cx="2660650" cy="4189730"/>
          </a:xfrm>
          <a:prstGeom prst="rect">
            <a:avLst/>
          </a:prstGeom>
        </p:spPr>
      </p:pic>
      <p:sp>
        <p:nvSpPr>
          <p:cNvPr id="5" name="Title 6"/>
          <p:cNvSpPr>
            <a:spLocks noGrp="1"/>
          </p:cNvSpPr>
          <p:nvPr/>
        </p:nvSpPr>
        <p:spPr>
          <a:xfrm>
            <a:off x="6964045" y="5971540"/>
            <a:ext cx="5198110" cy="8864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 Here, We provided Multi Media Support to engage Users</a:t>
            </a:r>
            <a:endParaRPr lang="en-I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creenshot 2024-02-13 173822"/>
          <p:cNvPicPr>
            <a:picLocks noChangeAspect="1"/>
          </p:cNvPicPr>
          <p:nvPr/>
        </p:nvPicPr>
        <p:blipFill>
          <a:blip r:embed="rId2"/>
          <a:srcRect l="71835" t="18276" r="1546" b="8020"/>
          <a:stretch>
            <a:fillRect/>
          </a:stretch>
        </p:blipFill>
        <p:spPr>
          <a:xfrm>
            <a:off x="2807970" y="1529715"/>
            <a:ext cx="2660015" cy="4142740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/>
        </p:nvSpPr>
        <p:spPr>
          <a:xfrm>
            <a:off x="1642253" y="5971809"/>
            <a:ext cx="10520136" cy="8863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 Here, We provided Translation and Voice Input System </a:t>
            </a:r>
            <a:endParaRPr lang="en-I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User Convenience</a:t>
            </a:r>
            <a:endParaRPr lang="en-I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2133600" y="1408430"/>
            <a:ext cx="9442450" cy="5214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42253" y="643524"/>
            <a:ext cx="10520136" cy="88630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DESIGN</a:t>
            </a:r>
            <a:r>
              <a:rPr lang="en-I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LLM</a:t>
            </a:r>
            <a:endParaRPr lang="en-I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42253" y="643524"/>
            <a:ext cx="10520136" cy="886306"/>
          </a:xfrm>
        </p:spPr>
        <p:txBody>
          <a:bodyPr>
            <a:noAutofit/>
          </a:bodyPr>
          <a:lstStyle/>
          <a:p>
            <a:r>
              <a:rPr lang="en-I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 using LLM (by training given Webite URL)</a:t>
            </a:r>
            <a:endParaRPr lang="en-I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creenshot 2024-02-13 1745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5955" y="1393825"/>
            <a:ext cx="9201785" cy="51765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42253" y="643524"/>
            <a:ext cx="10520136" cy="886306"/>
          </a:xfrm>
        </p:spPr>
        <p:txBody>
          <a:bodyPr>
            <a:noAutofit/>
          </a:bodyPr>
          <a:lstStyle/>
          <a:p>
            <a:r>
              <a:rPr lang="en-I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 using LLM (by training given Webite URL)</a:t>
            </a:r>
            <a:endParaRPr lang="en-I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Screenshot 2024-02-13 1747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5415" y="3548380"/>
            <a:ext cx="5472430" cy="3079115"/>
          </a:xfrm>
          <a:prstGeom prst="rect">
            <a:avLst/>
          </a:prstGeom>
        </p:spPr>
      </p:pic>
      <p:pic>
        <p:nvPicPr>
          <p:cNvPr id="9" name="Picture 8" descr="Screenshot 2024-02-13 1747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1446530"/>
            <a:ext cx="5344795" cy="30067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42253" y="643524"/>
            <a:ext cx="10520136" cy="886306"/>
          </a:xfrm>
        </p:spPr>
        <p:txBody>
          <a:bodyPr>
            <a:noAutofit/>
          </a:bodyPr>
          <a:lstStyle/>
          <a:p>
            <a:r>
              <a:rPr lang="en-I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- using LLM (for our NexTurn)</a:t>
            </a:r>
            <a:endParaRPr lang="en-I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creenshot 2024-02-13 1741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9205" y="1529715"/>
            <a:ext cx="8601075" cy="48387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Wisp">
  <a:themeElements>
    <a:clrScheme name="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66FF"/>
      </a:hlink>
      <a:folHlink>
        <a:srgbClr val="7030A0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2036</Words>
  <Application>WPS Presentation</Application>
  <PresentationFormat>Widescreen</PresentationFormat>
  <Paragraphs>101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Wingdings 3</vt:lpstr>
      <vt:lpstr>Arial</vt:lpstr>
      <vt:lpstr>Times New Roman</vt:lpstr>
      <vt:lpstr>Century Gothic</vt:lpstr>
      <vt:lpstr>Microsoft YaHei</vt:lpstr>
      <vt:lpstr>Arial Unicode MS</vt:lpstr>
      <vt:lpstr>Calibri</vt:lpstr>
      <vt:lpstr>Wisp</vt:lpstr>
      <vt:lpstr>NEXTURN  </vt:lpstr>
      <vt:lpstr>SOLUTION OVERVIEW</vt:lpstr>
      <vt:lpstr>ARCHITECTURE DESIGN - NLP</vt:lpstr>
      <vt:lpstr>OUTPUT - NLP</vt:lpstr>
      <vt:lpstr>OUTPUT - NLP</vt:lpstr>
      <vt:lpstr>ARCHITECTURE DESIGN - LLM</vt:lpstr>
      <vt:lpstr>OUTPUT - using LLM (by training given Webite URL)</vt:lpstr>
      <vt:lpstr>OUTPUT - using LLM (by training given Webite URL)</vt:lpstr>
      <vt:lpstr>OUTPUT - using LLM (for our NexTurn)</vt:lpstr>
      <vt:lpstr>OUTPUT - using LLM</vt:lpstr>
      <vt:lpstr>TECHNOLOGY STACK</vt:lpstr>
      <vt:lpstr>CHALLENGES &amp; NEXT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N F O B O T  WEB BASED CHATBOT</dc:title>
  <dc:creator>Jhanani R S</dc:creator>
  <cp:lastModifiedBy>DELL</cp:lastModifiedBy>
  <cp:revision>60</cp:revision>
  <dcterms:created xsi:type="dcterms:W3CDTF">2023-03-13T11:35:00Z</dcterms:created>
  <dcterms:modified xsi:type="dcterms:W3CDTF">2024-02-20T06:59:29Z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4DBB6BF78E5D435B912EC91DAB5A945D_13</vt:lpwstr>
  </property>
  <property fmtid="{D5CDD505-2E9C-101B-9397-08002B2CF9AE}" pid="3" name="KSOProductBuildVer">
    <vt:lpwstr>1033-12.2.0.13431</vt:lpwstr>
  </property>
</Properties>
</file>